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8" r:id="rId3"/>
    <p:sldId id="259" r:id="rId4"/>
    <p:sldId id="260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ED0AE-2265-4B7D-A217-0FE552FA2F52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3A5C3-7720-4C75-B1F7-861492FAD4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94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3A5C3-7720-4C75-B1F7-861492FAD41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04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3A5C3-7720-4C75-B1F7-861492FAD41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541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3A5C3-7720-4C75-B1F7-861492FAD41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903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3A5C3-7720-4C75-B1F7-861492FAD41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4904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3A5C3-7720-4C75-B1F7-861492FAD41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41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59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97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26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0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4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81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224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69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26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52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39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C7F7-CD56-49E4-82AF-7872B3CB599D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3AC1A-C112-4993-8CBA-B663B5D72B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1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elkopolskie.ngo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905"/>
            <a:ext cx="12214934" cy="726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2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81" y="5472953"/>
            <a:ext cx="5482438" cy="1277911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38200" y="1462554"/>
            <a:ext cx="10515600" cy="4010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Jesteśmy grupą aktywnych ludzi, którzy od </a:t>
            </a: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15 września 2000 r. </a:t>
            </a:r>
            <a:b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tworzą niezależne Stowarzyszenie</a:t>
            </a:r>
          </a:p>
          <a:p>
            <a:pPr marL="342900" indent="-342900" algn="l"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Należymy do </a:t>
            </a: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Ogólnopolskiej Sieci SPLOT</a:t>
            </a:r>
          </a:p>
          <a:p>
            <a:pPr marL="342900" indent="-342900" algn="l"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Nazwa </a:t>
            </a: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PISOP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 jest skrótem słów: </a:t>
            </a:r>
            <a:b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oradnictwo, </a:t>
            </a: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nformacja, </a:t>
            </a: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S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zkolenia </a:t>
            </a: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rganizacji </a:t>
            </a: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ozarządowych</a:t>
            </a:r>
          </a:p>
          <a:p>
            <a:pPr marL="342900" indent="-342900" algn="l"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W ramach swoich działań:</a:t>
            </a:r>
          </a:p>
          <a:p>
            <a:pPr marL="784225" indent="-342900" algn="l">
              <a:spcBef>
                <a:spcPts val="115"/>
              </a:spcBef>
              <a:spcAft>
                <a:spcPts val="115"/>
              </a:spcAft>
              <a:buFontTx/>
              <a:buChar char="-"/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Aktywizujemy obywateli</a:t>
            </a:r>
          </a:p>
          <a:p>
            <a:pPr marL="784225" indent="-342900" algn="l">
              <a:spcBef>
                <a:spcPts val="115"/>
              </a:spcBef>
              <a:spcAft>
                <a:spcPts val="115"/>
              </a:spcAft>
              <a:buFontTx/>
              <a:buChar char="-"/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Wspomagamy przedsiębiorczość społeczną</a:t>
            </a:r>
          </a:p>
          <a:p>
            <a:pPr marL="784225" indent="-342900" algn="l">
              <a:spcBef>
                <a:spcPts val="115"/>
              </a:spcBef>
              <a:spcAft>
                <a:spcPts val="115"/>
              </a:spcAft>
              <a:buFontTx/>
              <a:buChar char="-"/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Wspieramy współpracę</a:t>
            </a:r>
          </a:p>
          <a:p>
            <a:pPr marL="342900" indent="-342900" algn="l"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Stabilność działań zapewnia nam prowadzona, za pośrednictwem </a:t>
            </a:r>
            <a:r>
              <a:rPr lang="pl-PL" altLang="pl-PL" b="1" dirty="0" smtClean="0">
                <a:solidFill>
                  <a:srgbClr val="002060"/>
                </a:solidFill>
                <a:latin typeface="Calibri" pitchFamily="34" charset="0"/>
              </a:rPr>
              <a:t>Fundacji NIWA Edukacji i Rozwoju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, działalność gospodarcza.</a:t>
            </a:r>
            <a:endParaRPr lang="pl-PL" altLang="pl-PL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838200" y="411480"/>
            <a:ext cx="10111740" cy="891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3600" b="1" dirty="0" smtClean="0">
                <a:solidFill>
                  <a:srgbClr val="FCB040"/>
                </a:solidFill>
                <a:latin typeface="Calibri" panose="020F0502020204030204" pitchFamily="34" charset="0"/>
              </a:rPr>
              <a:t>Centrum PISOP</a:t>
            </a:r>
            <a:endParaRPr lang="pl-PL" sz="3600" b="1" dirty="0">
              <a:solidFill>
                <a:srgbClr val="FCB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9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81" y="5472953"/>
            <a:ext cx="5482438" cy="1277911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38200" y="1462554"/>
            <a:ext cx="10515600" cy="4010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Aktywnie uczestniczymy w konsultacjach</a:t>
            </a:r>
            <a:r>
              <a:rPr lang="pl-PL" altLang="pl-PL" b="1" dirty="0">
                <a:solidFill>
                  <a:srgbClr val="002060"/>
                </a:solidFill>
                <a:latin typeface="Calibri" pitchFamily="34" charset="0"/>
              </a:rPr>
              <a:t> dokumentów strategicznych</a:t>
            </a:r>
          </a:p>
          <a:p>
            <a:pPr marL="342900" indent="-342900"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Koordynujemy działania w zakresie wypracowywania </a:t>
            </a:r>
            <a:r>
              <a:rPr lang="pl-PL" altLang="pl-PL" b="1" dirty="0">
                <a:solidFill>
                  <a:srgbClr val="002060"/>
                </a:solidFill>
                <a:latin typeface="Calibri" pitchFamily="34" charset="0"/>
              </a:rPr>
              <a:t>strategii III sektora </a:t>
            </a:r>
            <a:br>
              <a:rPr lang="pl-PL" altLang="pl-PL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altLang="pl-PL" b="1" dirty="0">
                <a:solidFill>
                  <a:srgbClr val="002060"/>
                </a:solidFill>
                <a:latin typeface="Calibri" pitchFamily="34" charset="0"/>
              </a:rPr>
              <a:t>w Temacie 32 </a:t>
            </a:r>
            <a:r>
              <a:rPr lang="pl-PL" b="1" dirty="0">
                <a:solidFill>
                  <a:srgbClr val="002060"/>
                </a:solidFill>
              </a:rPr>
              <a:t>Działania na rzecz rozwoju współpracy z administracją publiczną </a:t>
            </a:r>
          </a:p>
          <a:p>
            <a:pPr marL="342900" indent="-342900"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Wypracowaliśmy </a:t>
            </a:r>
            <a:r>
              <a:rPr lang="pl-PL" altLang="pl-PL" b="1" dirty="0">
                <a:solidFill>
                  <a:srgbClr val="002060"/>
                </a:solidFill>
                <a:latin typeface="Calibri" pitchFamily="34" charset="0"/>
              </a:rPr>
              <a:t>Model Zarządzania Organizacją Pozarządową BINGO</a:t>
            </a:r>
          </a:p>
          <a:p>
            <a:pPr marL="342900" indent="-342900"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Wspieraliśmy projektodawców Europejskiego Funduszu Społecznego </a:t>
            </a:r>
            <a:br>
              <a:rPr lang="pl-PL" altLang="pl-PL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w latach 2005 – 2014</a:t>
            </a:r>
          </a:p>
          <a:p>
            <a:pPr marL="342900" indent="-342900"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Stworzyliśmy i administrujemy serwisem internetowym dla wielkopolskich organizacji pozarządowych </a:t>
            </a:r>
            <a:r>
              <a:rPr lang="pl-PL" altLang="pl-PL" b="1" dirty="0">
                <a:solidFill>
                  <a:srgbClr val="002060"/>
                </a:solidFill>
                <a:latin typeface="Calibri" pitchFamily="34" charset="0"/>
                <a:hlinkClick r:id="rId4"/>
              </a:rPr>
              <a:t>www.wielkopolskie.ngo.pl</a:t>
            </a:r>
            <a:endParaRPr lang="pl-PL" altLang="pl-PL" b="1" dirty="0">
              <a:solidFill>
                <a:srgbClr val="002060"/>
              </a:solidFill>
              <a:latin typeface="Calibri" pitchFamily="34" charset="0"/>
            </a:endParaRPr>
          </a:p>
          <a:p>
            <a:pPr marL="342900" indent="-342900"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Rozpoczęliśmy dyskusję na temat </a:t>
            </a:r>
            <a:r>
              <a:rPr lang="pl-PL" altLang="pl-PL" b="1" dirty="0">
                <a:solidFill>
                  <a:srgbClr val="002060"/>
                </a:solidFill>
                <a:latin typeface="Calibri" pitchFamily="34" charset="0"/>
              </a:rPr>
              <a:t>społecznej odpowiedzialności biznesu </a:t>
            </a:r>
            <a:br>
              <a:rPr lang="pl-PL" altLang="pl-PL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w Wielkopolsce</a:t>
            </a:r>
          </a:p>
          <a:p>
            <a:pPr marL="342900" indent="-342900"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Prowadzimy (wspólnie z trzema organizacjami) </a:t>
            </a:r>
            <a:r>
              <a:rPr lang="pl-PL" altLang="pl-PL" b="1" dirty="0">
                <a:solidFill>
                  <a:srgbClr val="002060"/>
                </a:solidFill>
                <a:latin typeface="Calibri" pitchFamily="34" charset="0"/>
              </a:rPr>
              <a:t>Poznańskie Centrum Wspierania Organizacji Pozarządowych i Wolontariatu.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838200" y="411480"/>
            <a:ext cx="10111740" cy="891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3600" b="1" dirty="0" smtClean="0">
                <a:solidFill>
                  <a:srgbClr val="FCB040"/>
                </a:solidFill>
                <a:latin typeface="Calibri" panose="020F0502020204030204" pitchFamily="34" charset="0"/>
              </a:rPr>
              <a:t>Najważniejsze aktywności Centrum PISOP</a:t>
            </a:r>
            <a:endParaRPr lang="pl-PL" sz="3600" b="1" dirty="0">
              <a:solidFill>
                <a:srgbClr val="FCB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4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81" y="5472953"/>
            <a:ext cx="5482438" cy="1277911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38200" y="1462554"/>
            <a:ext cx="10515600" cy="4010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200000"/>
              </a:lnSpc>
              <a:buFont typeface="+mj-lt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Pomaga w tworzeniu przedsiębiorstw społecznych </a:t>
            </a:r>
          </a:p>
          <a:p>
            <a:pPr marL="457200" indent="-457200" algn="l">
              <a:lnSpc>
                <a:spcPct val="200000"/>
              </a:lnSpc>
              <a:buFont typeface="+mj-lt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Wspiera funkcjonujące przedsiębiorstwa społeczne i podmioty reintegracyjne</a:t>
            </a:r>
          </a:p>
          <a:p>
            <a:pPr marL="457200" indent="-457200" algn="l">
              <a:lnSpc>
                <a:spcPct val="200000"/>
              </a:lnSpc>
              <a:buFont typeface="+mj-lt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Wzmacnia rozwój lokalny na bazie partnerstw lokalnych  i liderów lokalnych </a:t>
            </a:r>
          </a:p>
          <a:p>
            <a:pPr marL="457200" indent="-457200" algn="l">
              <a:lnSpc>
                <a:spcPct val="200000"/>
              </a:lnSpc>
              <a:buFont typeface="+mj-lt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Wspomaga realizację lokalnych polityk angażujących mieszkańców </a:t>
            </a:r>
          </a:p>
          <a:p>
            <a:pPr marL="342900" indent="-342900"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  <a:defRPr/>
            </a:pPr>
            <a:endParaRPr lang="pl-PL" altLang="pl-PL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838200" y="411480"/>
            <a:ext cx="10111740" cy="891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3600" b="1" dirty="0" smtClean="0">
                <a:solidFill>
                  <a:srgbClr val="FCB040"/>
                </a:solidFill>
                <a:latin typeface="Calibri" panose="020F0502020204030204" pitchFamily="34" charset="0"/>
              </a:rPr>
              <a:t>Leszczyński Ośrodek Wsparcia Ekonomii Społecznej </a:t>
            </a:r>
            <a:endParaRPr lang="pl-PL" sz="3600" b="1" dirty="0">
              <a:solidFill>
                <a:srgbClr val="FCB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81" y="5472953"/>
            <a:ext cx="5482438" cy="1277911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38200" y="1088499"/>
            <a:ext cx="10515600" cy="4475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pl-PL" b="1" smtClean="0">
                <a:solidFill>
                  <a:srgbClr val="002060"/>
                </a:solidFill>
              </a:rPr>
              <a:t>Propozycje </a:t>
            </a:r>
            <a:r>
              <a:rPr lang="pl-PL" b="1" smtClean="0">
                <a:solidFill>
                  <a:srgbClr val="002060"/>
                </a:solidFill>
              </a:rPr>
              <a:t>tematów szkoleń </a:t>
            </a:r>
            <a:r>
              <a:rPr lang="pl-PL" b="1" dirty="0" smtClean="0">
                <a:solidFill>
                  <a:srgbClr val="002060"/>
                </a:solidFill>
              </a:rPr>
              <a:t>prowadzonych przez zespół Centrum PISOP: </a:t>
            </a:r>
          </a:p>
          <a:p>
            <a:pPr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defRPr/>
            </a:pPr>
            <a:endParaRPr lang="pl-PL" altLang="pl-PL" sz="9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1.    ABC </a:t>
            </a: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tworzenia projektu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2.    Szkolenia uwzględniające potrzeby organizacji wolsztyńskich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3.    Stworzenie produktu turystycznego przez lokalne PES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4.    Sprzedaż w PS (cykl 3 szkoleń)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5.    Kompetencje cyfrowe - korzystanie z bezpłatnych narzędzi internetowych </a:t>
            </a:r>
            <a:r>
              <a:rPr lang="pl-PL" altLang="pl-PL" dirty="0" err="1">
                <a:solidFill>
                  <a:srgbClr val="002060"/>
                </a:solidFill>
                <a:latin typeface="Calibri" pitchFamily="34" charset="0"/>
              </a:rPr>
              <a:t>google</a:t>
            </a:r>
            <a:endParaRPr lang="pl-PL" altLang="pl-PL" dirty="0">
              <a:solidFill>
                <a:srgbClr val="002060"/>
              </a:solidFill>
              <a:latin typeface="Calibri" pitchFamily="34" charset="0"/>
            </a:endParaRP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6.    </a:t>
            </a:r>
            <a:r>
              <a:rPr lang="pl-PL" altLang="pl-PL" dirty="0" err="1">
                <a:solidFill>
                  <a:srgbClr val="002060"/>
                </a:solidFill>
                <a:latin typeface="Calibri" pitchFamily="34" charset="0"/>
              </a:rPr>
              <a:t>Fundraising</a:t>
            </a: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  - czyli jak skutecznie pozyskiwać środki na działania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7.    Księgowość w  podmiotach ekonomii społecznej (w tym zatrudnianie, prowadzenie działalności odpłatnej, gospodarczej, i inne niuanse)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8.   Promocja projektów, w tym współpraca z mediami (z udziałem dziennikarza/ki)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9.   Tworzenie projektu pod nowe wzory ofert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10. Sprawozdawczość projektu według nowych wzorów</a:t>
            </a:r>
          </a:p>
          <a:p>
            <a:pPr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defRPr/>
            </a:pPr>
            <a:endParaRPr lang="pl-PL" altLang="pl-PL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838200" y="411480"/>
            <a:ext cx="10111740" cy="891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3600" b="1" dirty="0" smtClean="0">
                <a:solidFill>
                  <a:srgbClr val="FCB040"/>
                </a:solidFill>
                <a:latin typeface="Calibri" panose="020F0502020204030204" pitchFamily="34" charset="0"/>
              </a:rPr>
              <a:t>Leszczyński Ośrodek Wsparcia Ekonomii Społecznej </a:t>
            </a:r>
            <a:endParaRPr lang="pl-PL" sz="3600" b="1" dirty="0">
              <a:solidFill>
                <a:srgbClr val="FCB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81" y="5472953"/>
            <a:ext cx="5482438" cy="1277911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38200" y="1088499"/>
            <a:ext cx="10515600" cy="4475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rgbClr val="002060"/>
                </a:solidFill>
              </a:rPr>
              <a:t>Propozycje szkoleń, prowadzonych przez zespół Centrum PISOP </a:t>
            </a:r>
            <a:r>
              <a:rPr lang="pl-PL" b="1" smtClean="0">
                <a:solidFill>
                  <a:srgbClr val="002060"/>
                </a:solidFill>
              </a:rPr>
              <a:t>(c.d.):</a:t>
            </a:r>
            <a:endParaRPr lang="pl-PL" b="1" dirty="0" smtClean="0">
              <a:solidFill>
                <a:srgbClr val="002060"/>
              </a:solidFill>
            </a:endParaRPr>
          </a:p>
          <a:p>
            <a:pPr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defRPr/>
            </a:pPr>
            <a:endParaRPr lang="pl-PL" altLang="pl-PL" sz="9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10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.   </a:t>
            </a: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Sprawozdawczość projektu według nowych wzorów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11.   Planowanie strategiczne pod PROO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12.   Procedury w PES (z udziałem np. PIP, Urząd Skarbowy)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13.   Działalność odpłatna i gospodarcza w organizacji pozarządowej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14.   Organizacja eventów przez PES/Narzędzia internetowe w promocji PES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15.   Komunikacja i współpraca w zespole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16.   Budowanie partnerstw na rzecz ekonomii społecznej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17.   Współpraca z samorządem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18.   Zarządzanie projektami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19.   ABC przedsiębiorcy (społecznego) - budowanie ofert, negocjacje, rozmowy z klientami 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algn="l">
              <a:lnSpc>
                <a:spcPct val="120000"/>
              </a:lnSpc>
              <a:spcBef>
                <a:spcPts val="115"/>
              </a:spcBef>
              <a:spcAft>
                <a:spcPts val="115"/>
              </a:spcAft>
              <a:defRPr/>
            </a:pP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l-PL" altLang="pl-PL" dirty="0" smtClean="0">
                <a:solidFill>
                  <a:srgbClr val="002060"/>
                </a:solidFill>
                <a:latin typeface="Calibri" pitchFamily="34" charset="0"/>
              </a:rPr>
              <a:t>        (</a:t>
            </a:r>
            <a:r>
              <a:rPr lang="pl-PL" altLang="pl-PL" dirty="0">
                <a:solidFill>
                  <a:srgbClr val="002060"/>
                </a:solidFill>
                <a:latin typeface="Calibri" pitchFamily="34" charset="0"/>
              </a:rPr>
              <a:t>feedback), budowanie relacji, lojalności i in.</a:t>
            </a:r>
          </a:p>
          <a:p>
            <a:pPr algn="l">
              <a:lnSpc>
                <a:spcPct val="110000"/>
              </a:lnSpc>
              <a:spcBef>
                <a:spcPts val="115"/>
              </a:spcBef>
              <a:spcAft>
                <a:spcPts val="115"/>
              </a:spcAft>
              <a:defRPr/>
            </a:pPr>
            <a:endParaRPr lang="pl-PL" altLang="pl-PL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838200" y="411480"/>
            <a:ext cx="10111740" cy="891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3600" b="1" dirty="0" smtClean="0">
                <a:solidFill>
                  <a:srgbClr val="FCB040"/>
                </a:solidFill>
                <a:latin typeface="Calibri" panose="020F0502020204030204" pitchFamily="34" charset="0"/>
              </a:rPr>
              <a:t>Leszczyński Ośrodek Wsparcia Ekonomii Społecznej </a:t>
            </a:r>
            <a:endParaRPr lang="pl-PL" sz="3600" b="1" dirty="0">
              <a:solidFill>
                <a:srgbClr val="FCB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1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905"/>
            <a:ext cx="12214934" cy="726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927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302</Words>
  <Application>Microsoft Office PowerPoint</Application>
  <PresentationFormat>Panoramiczny</PresentationFormat>
  <Paragraphs>54</Paragraphs>
  <Slides>7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Beata Zabroni</dc:creator>
  <cp:lastModifiedBy>Centrum PISOP</cp:lastModifiedBy>
  <cp:revision>7</cp:revision>
  <dcterms:created xsi:type="dcterms:W3CDTF">2018-10-01T10:48:31Z</dcterms:created>
  <dcterms:modified xsi:type="dcterms:W3CDTF">2019-04-10T13:40:09Z</dcterms:modified>
</cp:coreProperties>
</file>